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29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76401"/>
            <a:ext cx="10668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19600"/>
            <a:ext cx="10668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800" y="4191000"/>
            <a:ext cx="49784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800" y="1524000"/>
            <a:ext cx="49784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057401"/>
            <a:ext cx="10668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800600"/>
            <a:ext cx="10668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800" y="4572000"/>
            <a:ext cx="49784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6851166" y="599840"/>
            <a:ext cx="2147109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763696" y="555387"/>
            <a:ext cx="2147109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3008195" y="735839"/>
            <a:ext cx="1658112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7095664" y="780292"/>
            <a:ext cx="1658112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4789284" y="936016"/>
            <a:ext cx="2147109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5033783" y="1116468"/>
            <a:ext cx="1658112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82700"/>
            <a:ext cx="10668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644153"/>
            <a:ext cx="10668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800" y="3352800"/>
            <a:ext cx="49784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10668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936751"/>
            <a:ext cx="499872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31280" y="1936751"/>
            <a:ext cx="499872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800" y="1524000"/>
            <a:ext cx="49784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10668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874838"/>
            <a:ext cx="499872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590800"/>
            <a:ext cx="499872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31280" y="1874838"/>
            <a:ext cx="499872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31280" y="2590800"/>
            <a:ext cx="499872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800" y="1524000"/>
            <a:ext cx="49784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871" y="443753"/>
            <a:ext cx="499872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6659" y="430306"/>
            <a:ext cx="499872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4871" y="2554941"/>
            <a:ext cx="499872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531" y="2305609"/>
            <a:ext cx="332740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434609"/>
            <a:ext cx="499872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" y="2551176"/>
            <a:ext cx="499872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531" y="2305609"/>
            <a:ext cx="332740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9064028" y="538594"/>
            <a:ext cx="2411313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6436717" y="836203"/>
            <a:ext cx="48768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924825"/>
            <a:ext cx="10668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00600"/>
            <a:ext cx="10668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300" y="4666129"/>
            <a:ext cx="332740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3146222" y="458370"/>
            <a:ext cx="589955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9114623" y="278688"/>
            <a:ext cx="2261272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924825"/>
            <a:ext cx="10668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00600"/>
            <a:ext cx="10668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300" y="4666129"/>
            <a:ext cx="332740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3821371" y="3182426"/>
            <a:ext cx="2261272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5773240" y="546774"/>
            <a:ext cx="5550769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933017" y="451178"/>
            <a:ext cx="5550769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4640" y="4800600"/>
            <a:ext cx="432816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5887423" y="369110"/>
            <a:ext cx="5059604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706833" y="631160"/>
            <a:ext cx="5116745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944754" y="3070625"/>
            <a:ext cx="522499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6290083" y="3396154"/>
            <a:ext cx="463296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0" y="4876800"/>
            <a:ext cx="4064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9904688" y="2619244"/>
            <a:ext cx="2107649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8452862" y="604322"/>
            <a:ext cx="2147109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522462" y="985322"/>
            <a:ext cx="2147109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6766960" y="1165774"/>
            <a:ext cx="1658112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8697360" y="784774"/>
            <a:ext cx="1658112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6025393" y="2873698"/>
            <a:ext cx="524256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814237" y="450635"/>
            <a:ext cx="524256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607632" y="3551615"/>
            <a:ext cx="463296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800" y="1524000"/>
            <a:ext cx="49784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28846" y="577850"/>
            <a:ext cx="251011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0966" y="577850"/>
            <a:ext cx="7691717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3812" y="1562100"/>
            <a:ext cx="2032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158754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1066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905000"/>
            <a:ext cx="10668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158754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2CBBCEF6-95B3-E142-8075-791EF1B53E8D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94960" y="6158754"/>
            <a:ext cx="1402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FF7320D3-62C8-794F-BA86-A199FE43184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  <p:sldLayoutId id="2147484241" r:id="rId12"/>
    <p:sldLayoutId id="2147484242" r:id="rId13"/>
    <p:sldLayoutId id="2147484243" r:id="rId14"/>
    <p:sldLayoutId id="2147484244" r:id="rId15"/>
    <p:sldLayoutId id="2147484245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834035" y="1019552"/>
            <a:ext cx="8826104" cy="2136500"/>
          </a:xfrm>
        </p:spPr>
        <p:txBody>
          <a:bodyPr>
            <a:normAutofit fontScale="90000"/>
          </a:bodyPr>
          <a:lstStyle/>
          <a:p>
            <a:r>
              <a:rPr lang="en-US" dirty="0"/>
              <a:t>100% SUBMISSION TO WINNING TEAM &amp; UPLINE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3002182" y="3288091"/>
            <a:ext cx="5833003" cy="11284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NEVER LET YOUR CURRENT SITUATION DEFINE YOUR FUTURE </a:t>
            </a:r>
          </a:p>
        </p:txBody>
      </p:sp>
    </p:spTree>
    <p:extLst>
      <p:ext uri="{BB962C8B-B14F-4D97-AF65-F5344CB8AC3E}">
        <p14:creationId xmlns:p14="http://schemas.microsoft.com/office/powerpoint/2010/main" val="130897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15899"/>
            <a:ext cx="9245600" cy="3028745"/>
          </a:xfrm>
        </p:spPr>
        <p:txBody>
          <a:bodyPr/>
          <a:lstStyle/>
          <a:p>
            <a:r>
              <a:rPr lang="en-US" dirty="0"/>
              <a:t>IF YOU WANT TO SUCCESS IN THIS BUSINESS THEN NEED 100% SUBMISSION </a:t>
            </a:r>
          </a:p>
        </p:txBody>
      </p:sp>
      <p:pic>
        <p:nvPicPr>
          <p:cNvPr id="8" name="Content Placeholder 7" descr="WhatsApp Image 2025-07-31 at 6.13.56 PM (3)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3" b="11413"/>
          <a:stretch>
            <a:fillRect/>
          </a:stretch>
        </p:blipFill>
        <p:spPr>
          <a:xfrm>
            <a:off x="2362200" y="3429000"/>
            <a:ext cx="7099300" cy="2641600"/>
          </a:xfrm>
        </p:spPr>
      </p:pic>
    </p:spTree>
    <p:extLst>
      <p:ext uri="{BB962C8B-B14F-4D97-AF65-F5344CB8AC3E}">
        <p14:creationId xmlns:p14="http://schemas.microsoft.com/office/powerpoint/2010/main" val="478359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WINNING TEAM </a:t>
            </a:r>
          </a:p>
          <a:p>
            <a:r>
              <a:rPr lang="en-US" dirty="0"/>
              <a:t>2 UPLINE </a:t>
            </a:r>
          </a:p>
          <a:p>
            <a:r>
              <a:rPr lang="en-US" dirty="0"/>
              <a:t>DO YOU KNOW AAPKI SAFALTA ME 100% YOGDAN HAI AAPKE UPLINE KA </a:t>
            </a:r>
          </a:p>
          <a:p>
            <a:r>
              <a:rPr lang="en-US" dirty="0"/>
              <a:t>EDUCATION IS THE MOST IMPORTANT FOR ANY BUSINESS &amp;</a:t>
            </a:r>
          </a:p>
          <a:p>
            <a:r>
              <a:rPr lang="en-US" dirty="0"/>
              <a:t>WINNING TEAM IS THE BEST UNIVERSITY OF DIRECT SELLING BUSINESS EDUCATION </a:t>
            </a:r>
          </a:p>
        </p:txBody>
      </p:sp>
    </p:spTree>
    <p:extLst>
      <p:ext uri="{BB962C8B-B14F-4D97-AF65-F5344CB8AC3E}">
        <p14:creationId xmlns:p14="http://schemas.microsoft.com/office/powerpoint/2010/main" val="44976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WT PROVIDE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 EDUCATION </a:t>
            </a:r>
          </a:p>
          <a:p>
            <a:r>
              <a:rPr lang="en-US" dirty="0"/>
              <a:t>TOOLS /CEP </a:t>
            </a:r>
          </a:p>
          <a:p>
            <a:r>
              <a:rPr lang="en-US" dirty="0"/>
              <a:t>FUNCTION </a:t>
            </a:r>
          </a:p>
          <a:p>
            <a:r>
              <a:rPr lang="en-US" dirty="0"/>
              <a:t>ASSOCIATION </a:t>
            </a:r>
          </a:p>
          <a:p>
            <a:r>
              <a:rPr lang="en-US" dirty="0"/>
              <a:t>CULTURE &amp; SOCIAL LIFE</a:t>
            </a:r>
          </a:p>
          <a:p>
            <a:r>
              <a:rPr lang="en-US" dirty="0"/>
              <a:t>ROLE MODEL</a:t>
            </a:r>
          </a:p>
          <a:p>
            <a:pPr marL="0" indent="0">
              <a:buNone/>
            </a:pPr>
            <a:r>
              <a:rPr lang="en-US" dirty="0"/>
              <a:t>   ITS NOT PROVIDE LIFE </a:t>
            </a:r>
            <a:r>
              <a:rPr lang="mr-IN" dirty="0"/>
              <a:t>……</a:t>
            </a:r>
            <a:r>
              <a:rPr lang="en-US" dirty="0"/>
              <a:t>..ITS PROVIDE LIFESTYLE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407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WITHOUT UPLINE YOU ARE NOTHINNING </a:t>
            </a:r>
          </a:p>
          <a:p>
            <a:r>
              <a:rPr lang="en-US" dirty="0"/>
              <a:t>100 % SUBMIT YOURSELF HANUMAN </a:t>
            </a:r>
          </a:p>
          <a:p>
            <a:r>
              <a:rPr lang="en-US"/>
              <a:t>BUSINESS RULE : WHATEVER YOU WANT FROM UPLINE YOU HAVE TO GIVE YOUR DOWNLINE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7999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98</TotalTime>
  <Words>119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Calisto MT</vt:lpstr>
      <vt:lpstr>Mistral</vt:lpstr>
      <vt:lpstr>Wingdings 2</vt:lpstr>
      <vt:lpstr>Travelogue</vt:lpstr>
      <vt:lpstr>100% SUBMISSION TO WINNING TEAM &amp; UPLINE</vt:lpstr>
      <vt:lpstr>IF YOU WANT TO SUCCESS IN THIS BUSINESS THEN NEED 100% SUBMISSION </vt:lpstr>
      <vt:lpstr>SUCCESS MEANS</vt:lpstr>
      <vt:lpstr>WT PROVIDE </vt:lpstr>
      <vt:lpstr>UPLINE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100% SUBMISSION TO WINNING TEAM &amp; UPLINE</dc:title>
  <dc:creator>P</dc:creator>
  <cp:lastModifiedBy>KUNDAN KOLI</cp:lastModifiedBy>
  <cp:revision>9</cp:revision>
  <dcterms:created xsi:type="dcterms:W3CDTF">2025-07-31T16:31:33Z</dcterms:created>
  <dcterms:modified xsi:type="dcterms:W3CDTF">2025-08-01T14:17:45Z</dcterms:modified>
</cp:coreProperties>
</file>